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445F-1EEA-4F31-AF0B-B2BD782313F5}" type="datetimeFigureOut">
              <a:rPr lang="tr-TR" smtClean="0"/>
              <a:t>03.01.2019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33D0-3A64-41E8-AEB3-81A486BA6B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0021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445F-1EEA-4F31-AF0B-B2BD782313F5}" type="datetimeFigureOut">
              <a:rPr lang="tr-TR" smtClean="0"/>
              <a:t>03.01.2019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33D0-3A64-41E8-AEB3-81A486BA6B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7945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445F-1EEA-4F31-AF0B-B2BD782313F5}" type="datetimeFigureOut">
              <a:rPr lang="tr-TR" smtClean="0"/>
              <a:t>03.01.2019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33D0-3A64-41E8-AEB3-81A486BA6B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9800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7D15-6306-4555-9423-AAD7FA874A97}" type="datetime1">
              <a:rPr lang="tr-TR" smtClean="0"/>
              <a:t>03.01.2019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11363227" y="6309215"/>
            <a:ext cx="477543" cy="477542"/>
          </a:xfrm>
        </p:spPr>
        <p:txBody>
          <a:bodyPr/>
          <a:lstStyle>
            <a:lvl1pPr algn="ctr">
              <a:defRPr sz="1800" b="1"/>
            </a:lvl1pPr>
          </a:lstStyle>
          <a:p>
            <a:fld id="{1EDBCF86-4C6C-45BD-AB90-9F5A9BF58ABB}" type="slidenum">
              <a:rPr lang="tr-TR" smtClean="0"/>
              <a:pPr/>
              <a:t>‹#›</a:t>
            </a:fld>
            <a:endParaRPr lang="tr-TR" dirty="0"/>
          </a:p>
        </p:txBody>
      </p:sp>
      <p:graphicFrame>
        <p:nvGraphicFramePr>
          <p:cNvPr id="13" name="Nesne 12"/>
          <p:cNvGraphicFramePr>
            <a:graphicFrameLocks noChangeAspect="1"/>
          </p:cNvGraphicFramePr>
          <p:nvPr userDrawn="1">
            <p:extLst/>
          </p:nvPr>
        </p:nvGraphicFramePr>
        <p:xfrm>
          <a:off x="-6546" y="25151"/>
          <a:ext cx="12156200" cy="13794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3" imgW="17777520" imgH="2018880" progId="">
                  <p:embed/>
                </p:oleObj>
              </mc:Choice>
              <mc:Fallback>
                <p:oleObj r:id="rId3" imgW="17777520" imgH="201888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6546" y="25151"/>
                        <a:ext cx="12156200" cy="13794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Unvan 1"/>
          <p:cNvSpPr txBox="1">
            <a:spLocks/>
          </p:cNvSpPr>
          <p:nvPr userDrawn="1"/>
        </p:nvSpPr>
        <p:spPr>
          <a:xfrm>
            <a:off x="1627138" y="648883"/>
            <a:ext cx="9128845" cy="604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8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tx1"/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DESTEK HİZMETLERİ GENEL MÜDÜRLÜĞÜ</a:t>
            </a:r>
            <a:endParaRPr lang="tr-TR" sz="28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bl" rotWithShape="0">
                  <a:schemeClr val="tx1"/>
                </a:outerShdw>
              </a:effectLst>
              <a:latin typeface="Arial Black" panose="020B0A04020102020204" pitchFamily="34" charset="0"/>
            </a:endParaRPr>
          </a:p>
        </p:txBody>
      </p:sp>
      <p:cxnSp>
        <p:nvCxnSpPr>
          <p:cNvPr id="15" name="Düz Bağlayıcı 14"/>
          <p:cNvCxnSpPr>
            <a:endCxn id="16" idx="2"/>
          </p:cNvCxnSpPr>
          <p:nvPr userDrawn="1"/>
        </p:nvCxnSpPr>
        <p:spPr>
          <a:xfrm>
            <a:off x="885335" y="6532940"/>
            <a:ext cx="10477893" cy="150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6" name="Oval 15"/>
          <p:cNvSpPr/>
          <p:nvPr userDrawn="1"/>
        </p:nvSpPr>
        <p:spPr>
          <a:xfrm>
            <a:off x="11363228" y="6309215"/>
            <a:ext cx="477542" cy="4775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67382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445F-1EEA-4F31-AF0B-B2BD782313F5}" type="datetimeFigureOut">
              <a:rPr lang="tr-TR" smtClean="0"/>
              <a:t>03.01.2019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33D0-3A64-41E8-AEB3-81A486BA6B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736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445F-1EEA-4F31-AF0B-B2BD782313F5}" type="datetimeFigureOut">
              <a:rPr lang="tr-TR" smtClean="0"/>
              <a:t>03.01.2019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33D0-3A64-41E8-AEB3-81A486BA6B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1806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445F-1EEA-4F31-AF0B-B2BD782313F5}" type="datetimeFigureOut">
              <a:rPr lang="tr-TR" smtClean="0"/>
              <a:t>03.01.2019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33D0-3A64-41E8-AEB3-81A486BA6B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4253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445F-1EEA-4F31-AF0B-B2BD782313F5}" type="datetimeFigureOut">
              <a:rPr lang="tr-TR" smtClean="0"/>
              <a:t>03.01.2019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33D0-3A64-41E8-AEB3-81A486BA6B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9716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445F-1EEA-4F31-AF0B-B2BD782313F5}" type="datetimeFigureOut">
              <a:rPr lang="tr-TR" smtClean="0"/>
              <a:t>03.01.2019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33D0-3A64-41E8-AEB3-81A486BA6B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925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445F-1EEA-4F31-AF0B-B2BD782313F5}" type="datetimeFigureOut">
              <a:rPr lang="tr-TR" smtClean="0"/>
              <a:t>03.01.2019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33D0-3A64-41E8-AEB3-81A486BA6B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601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445F-1EEA-4F31-AF0B-B2BD782313F5}" type="datetimeFigureOut">
              <a:rPr lang="tr-TR" smtClean="0"/>
              <a:t>03.01.2019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33D0-3A64-41E8-AEB3-81A486BA6B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0949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445F-1EEA-4F31-AF0B-B2BD782313F5}" type="datetimeFigureOut">
              <a:rPr lang="tr-TR" smtClean="0"/>
              <a:t>03.01.2019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33D0-3A64-41E8-AEB3-81A486BA6B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51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4445F-1EEA-4F31-AF0B-B2BD782313F5}" type="datetimeFigureOut">
              <a:rPr lang="tr-TR" smtClean="0"/>
              <a:t>03.01.2019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F33D0-3A64-41E8-AEB3-81A486BA6B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4782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649" y="1816701"/>
            <a:ext cx="3295135" cy="3151279"/>
          </a:xfrm>
        </p:spPr>
      </p:pic>
      <p:sp>
        <p:nvSpPr>
          <p:cNvPr id="5" name="Metin kutusu 4"/>
          <p:cNvSpPr txBox="1"/>
          <p:nvPr/>
        </p:nvSpPr>
        <p:spPr>
          <a:xfrm>
            <a:off x="3657600" y="1739757"/>
            <a:ext cx="8196649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sz="2800" dirty="0" smtClean="0">
                <a:ln w="0"/>
                <a:solidFill>
                  <a:schemeClr val="accent5"/>
                </a:soli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  <a:cs typeface="Times New Roman" pitchFamily="18" charset="0"/>
              </a:rPr>
              <a:t>İŞYERİ SAĞLIK VE GÜVENLİK BİRİMİ </a:t>
            </a:r>
            <a:br>
              <a:rPr lang="tr-TR" sz="2800" dirty="0" smtClean="0">
                <a:ln w="0"/>
                <a:solidFill>
                  <a:schemeClr val="accent5"/>
                </a:soli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  <a:cs typeface="Times New Roman" pitchFamily="18" charset="0"/>
              </a:rPr>
            </a:br>
            <a:r>
              <a:rPr lang="tr-TR" sz="2800" dirty="0" smtClean="0">
                <a:ln w="0"/>
                <a:solidFill>
                  <a:schemeClr val="accent5"/>
                </a:soli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  <a:cs typeface="Times New Roman" pitchFamily="18" charset="0"/>
              </a:rPr>
              <a:t>DAİRE BAŞKANLIĞI</a:t>
            </a:r>
            <a:endParaRPr lang="tr-TR" dirty="0">
              <a:ln w="0"/>
              <a:solidFill>
                <a:schemeClr val="accent5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3921210" y="3890762"/>
            <a:ext cx="7669427" cy="1077218"/>
          </a:xfrm>
          <a:prstGeom prst="rect">
            <a:avLst/>
          </a:prstGeom>
          <a:noFill/>
        </p:spPr>
        <p:txBody>
          <a:bodyPr wrap="square" rtlCol="0" anchor="ctr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tr-TR" sz="3200" b="1" dirty="0" smtClean="0">
                <a:ln/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ARAMA, KURTARMA VE TAHLİYE İLE İLGİLİ MEVZUATLAR </a:t>
            </a:r>
            <a:endParaRPr lang="tr-TR" sz="3200" b="1" dirty="0">
              <a:ln/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08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844378" y="2490775"/>
            <a:ext cx="10536194" cy="225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tr-TR" sz="2400" i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T.C. İÇİŞLERİ BAKANLIĞI İLE T.C. MİLLİ EĞİTİM BAKANLIĞI AFET VE ACİL DURUM EĞİTİMİ HİZMETLERİNE İLİŞKİN İŞBİRLİĞİ </a:t>
            </a:r>
          </a:p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tr-TR" sz="2400" i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PROTOKOLÜ</a:t>
            </a:r>
            <a:endParaRPr lang="tr-TR" sz="2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i="1" dirty="0"/>
          </a:p>
        </p:txBody>
      </p:sp>
      <p:sp>
        <p:nvSpPr>
          <p:cNvPr id="3" name="Metin kutusu 2"/>
          <p:cNvSpPr txBox="1"/>
          <p:nvPr/>
        </p:nvSpPr>
        <p:spPr>
          <a:xfrm>
            <a:off x="11450594" y="633489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tr-TR" sz="20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665" y="-107091"/>
            <a:ext cx="1548714" cy="1482810"/>
          </a:xfrm>
          <a:prstGeom prst="ellipse">
            <a:avLst/>
          </a:prstGeom>
          <a:ln>
            <a:noFill/>
          </a:ln>
          <a:effectLst>
            <a:softEdge rad="127000"/>
          </a:effectLst>
        </p:spPr>
      </p:pic>
      <p:sp>
        <p:nvSpPr>
          <p:cNvPr id="7" name="Dikdörtgen 6"/>
          <p:cNvSpPr/>
          <p:nvPr/>
        </p:nvSpPr>
        <p:spPr>
          <a:xfrm>
            <a:off x="1606378" y="700216"/>
            <a:ext cx="9012195" cy="42836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1528156" y="634314"/>
            <a:ext cx="9292281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DESTEK HİZMETLERİ GENEL MÜDÜRLÜĞÜ</a:t>
            </a:r>
          </a:p>
          <a:p>
            <a:pPr algn="ctr"/>
            <a:r>
              <a:rPr lang="tr-TR" sz="1600" b="1" dirty="0" smtClean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(İŞYERİ SAĞLIK VE GÜVENLİK BİRİMİ DAİRE BAŞKANLIĞI)</a:t>
            </a:r>
          </a:p>
          <a:p>
            <a:endParaRPr lang="tr-TR" dirty="0" smtClean="0">
              <a:solidFill>
                <a:schemeClr val="bg1"/>
              </a:solidFill>
            </a:endParaRPr>
          </a:p>
          <a:p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93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906199" y="3042710"/>
            <a:ext cx="10536194" cy="725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tr-TR" sz="2800" i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İŞYERLERİNDE ACİL DURUMLAR HAKKINDA YÖNETMELİK</a:t>
            </a:r>
            <a:endParaRPr lang="tr-TR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1450594" y="633489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tr-TR" sz="20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665" y="-107091"/>
            <a:ext cx="1548714" cy="1482810"/>
          </a:xfrm>
          <a:prstGeom prst="ellipse">
            <a:avLst/>
          </a:prstGeom>
          <a:ln>
            <a:noFill/>
          </a:ln>
          <a:effectLst>
            <a:softEdge rad="127000"/>
          </a:effectLst>
        </p:spPr>
      </p:pic>
      <p:sp>
        <p:nvSpPr>
          <p:cNvPr id="7" name="Dikdörtgen 6"/>
          <p:cNvSpPr/>
          <p:nvPr/>
        </p:nvSpPr>
        <p:spPr>
          <a:xfrm>
            <a:off x="1606378" y="700216"/>
            <a:ext cx="9012195" cy="42836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1528156" y="634314"/>
            <a:ext cx="9292281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DESTEK HİZMETLERİ GENEL MÜDÜRLÜĞÜ</a:t>
            </a:r>
          </a:p>
          <a:p>
            <a:pPr algn="ctr"/>
            <a:r>
              <a:rPr lang="tr-TR" sz="1600" b="1" dirty="0" smtClean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(İŞYERİ SAĞLIK VE GÜVENLİK BİRİMİ DAİRE BAŞKANLIĞI)</a:t>
            </a:r>
          </a:p>
          <a:p>
            <a:endParaRPr lang="tr-TR" dirty="0" smtClean="0">
              <a:solidFill>
                <a:schemeClr val="bg1"/>
              </a:solidFill>
            </a:endParaRPr>
          </a:p>
          <a:p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098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906199" y="2845002"/>
            <a:ext cx="10536194" cy="146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tr-TR" sz="2800" i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Afet VE ACİL Durum YÖNETİMİ BAŞKANLIĞININ TEŞKİLAT ve GÖREVLERİ HAKKINDA Kanun</a:t>
            </a:r>
            <a:endParaRPr lang="tr-TR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1450594" y="633489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tr-TR" sz="20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665" y="-107091"/>
            <a:ext cx="1548714" cy="1482810"/>
          </a:xfrm>
          <a:prstGeom prst="ellipse">
            <a:avLst/>
          </a:prstGeom>
          <a:ln>
            <a:noFill/>
          </a:ln>
          <a:effectLst>
            <a:softEdge rad="127000"/>
          </a:effectLst>
        </p:spPr>
      </p:pic>
      <p:sp>
        <p:nvSpPr>
          <p:cNvPr id="7" name="Dikdörtgen 6"/>
          <p:cNvSpPr/>
          <p:nvPr/>
        </p:nvSpPr>
        <p:spPr>
          <a:xfrm>
            <a:off x="1606378" y="700216"/>
            <a:ext cx="9012195" cy="42836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1528156" y="634314"/>
            <a:ext cx="9292281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DESTEK HİZMETLERİ GENEL MÜDÜRLÜĞÜ</a:t>
            </a:r>
          </a:p>
          <a:p>
            <a:pPr algn="ctr"/>
            <a:r>
              <a:rPr lang="tr-TR" sz="1600" b="1" dirty="0" smtClean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(İŞYERİ SAĞLIK VE GÜVENLİK BİRİMİ DAİRE BAŞKANLIĞI)</a:t>
            </a:r>
          </a:p>
          <a:p>
            <a:endParaRPr lang="tr-TR" dirty="0" smtClean="0">
              <a:solidFill>
                <a:schemeClr val="bg1"/>
              </a:solidFill>
            </a:endParaRPr>
          </a:p>
          <a:p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01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844378" y="2927381"/>
            <a:ext cx="10536194" cy="73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tr-TR" sz="2800" i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AFET VE ACİL DURUMLARA İLİŞKİN TEMEL MEVZUAT</a:t>
            </a:r>
            <a:endParaRPr lang="tr-TR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1450594" y="633489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tr-TR" sz="20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665" y="-107091"/>
            <a:ext cx="1548714" cy="1482810"/>
          </a:xfrm>
          <a:prstGeom prst="ellipse">
            <a:avLst/>
          </a:prstGeom>
          <a:ln>
            <a:noFill/>
          </a:ln>
          <a:effectLst>
            <a:softEdge rad="127000"/>
          </a:effectLst>
        </p:spPr>
      </p:pic>
      <p:sp>
        <p:nvSpPr>
          <p:cNvPr id="7" name="Dikdörtgen 6"/>
          <p:cNvSpPr/>
          <p:nvPr/>
        </p:nvSpPr>
        <p:spPr>
          <a:xfrm>
            <a:off x="1606378" y="700216"/>
            <a:ext cx="9012195" cy="42836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1528156" y="634314"/>
            <a:ext cx="9292281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DESTEK HİZMETLERİ GENEL MÜDÜRLÜĞÜ</a:t>
            </a:r>
          </a:p>
          <a:p>
            <a:pPr algn="ctr"/>
            <a:r>
              <a:rPr lang="tr-TR" sz="1600" b="1" dirty="0" smtClean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(İŞYERİ SAĞLIK VE GÜVENLİK BİRİMİ DAİRE BAŞKANLIĞI)</a:t>
            </a:r>
          </a:p>
          <a:p>
            <a:endParaRPr lang="tr-TR" dirty="0" smtClean="0">
              <a:solidFill>
                <a:schemeClr val="bg1"/>
              </a:solidFill>
            </a:endParaRPr>
          </a:p>
          <a:p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49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844378" y="2869716"/>
            <a:ext cx="10536194" cy="73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tr-TR" sz="2800" i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Türk Arama ve Kurtarma YÖNETMELİĞİ</a:t>
            </a:r>
            <a:endParaRPr lang="tr-TR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1450594" y="633489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tr-TR" sz="20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665" y="-107091"/>
            <a:ext cx="1548714" cy="1482810"/>
          </a:xfrm>
          <a:prstGeom prst="ellipse">
            <a:avLst/>
          </a:prstGeom>
          <a:ln>
            <a:noFill/>
          </a:ln>
          <a:effectLst>
            <a:softEdge rad="127000"/>
          </a:effectLst>
        </p:spPr>
      </p:pic>
      <p:sp>
        <p:nvSpPr>
          <p:cNvPr id="7" name="Dikdörtgen 6"/>
          <p:cNvSpPr/>
          <p:nvPr/>
        </p:nvSpPr>
        <p:spPr>
          <a:xfrm>
            <a:off x="1606378" y="700216"/>
            <a:ext cx="9012195" cy="42836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1528156" y="634314"/>
            <a:ext cx="9292281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DESTEK HİZMETLERİ GENEL MÜDÜRLÜĞÜ</a:t>
            </a:r>
          </a:p>
          <a:p>
            <a:pPr algn="ctr"/>
            <a:r>
              <a:rPr lang="tr-TR" sz="1600" b="1" dirty="0" smtClean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(İŞYERİ SAĞLIK VE GÜVENLİK BİRİMİ DAİRE BAŞKANLIĞI)</a:t>
            </a:r>
          </a:p>
          <a:p>
            <a:endParaRPr lang="tr-TR" dirty="0" smtClean="0">
              <a:solidFill>
                <a:schemeClr val="bg1"/>
              </a:solidFill>
            </a:endParaRPr>
          </a:p>
          <a:p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538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844378" y="2952094"/>
            <a:ext cx="10536194" cy="73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tr-TR" sz="2800" i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Kurtarma TEDBİRLERİ HAKKINDA YÖNETMELİK</a:t>
            </a:r>
            <a:endParaRPr lang="tr-TR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1450594" y="633489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tr-TR" sz="20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665" y="-107091"/>
            <a:ext cx="1548714" cy="1482810"/>
          </a:xfrm>
          <a:prstGeom prst="ellipse">
            <a:avLst/>
          </a:prstGeom>
          <a:ln>
            <a:noFill/>
          </a:ln>
          <a:effectLst>
            <a:softEdge rad="127000"/>
          </a:effectLst>
        </p:spPr>
      </p:pic>
      <p:sp>
        <p:nvSpPr>
          <p:cNvPr id="7" name="Dikdörtgen 6"/>
          <p:cNvSpPr/>
          <p:nvPr/>
        </p:nvSpPr>
        <p:spPr>
          <a:xfrm>
            <a:off x="1606378" y="700216"/>
            <a:ext cx="9012195" cy="42836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1528156" y="634314"/>
            <a:ext cx="9292281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DESTEK HİZMETLERİ GENEL MÜDÜRLÜĞÜ</a:t>
            </a:r>
          </a:p>
          <a:p>
            <a:pPr algn="ctr"/>
            <a:r>
              <a:rPr lang="tr-TR" sz="1600" b="1" dirty="0" smtClean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(İŞYERİ SAĞLIK VE GÜVENLİK BİRİMİ DAİRE BAŞKANLIĞI)</a:t>
            </a:r>
          </a:p>
          <a:p>
            <a:endParaRPr lang="tr-TR" dirty="0" smtClean="0">
              <a:solidFill>
                <a:schemeClr val="bg1"/>
              </a:solidFill>
            </a:endParaRPr>
          </a:p>
          <a:p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205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02243" y="2731787"/>
            <a:ext cx="10515600" cy="5139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4000" b="1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TEŞEKKÜR EDİYORUZ.</a:t>
            </a:r>
          </a:p>
          <a:p>
            <a:endParaRPr lang="tr-TR" sz="4000" b="1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4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755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</Words>
  <Application>Microsoft Office PowerPoint</Application>
  <PresentationFormat>Geniş ekran</PresentationFormat>
  <Paragraphs>28</Paragraphs>
  <Slides>8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0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Rafet BASAK</dc:creator>
  <cp:lastModifiedBy>Rafet BASAK</cp:lastModifiedBy>
  <cp:revision>1</cp:revision>
  <dcterms:created xsi:type="dcterms:W3CDTF">2019-01-03T11:43:35Z</dcterms:created>
  <dcterms:modified xsi:type="dcterms:W3CDTF">2019-01-03T11:44:03Z</dcterms:modified>
</cp:coreProperties>
</file>